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bde57606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bde57606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c1496da0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c1496da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c1496da0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c1496da0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c1496da0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c1496da0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c1496da0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c1496da0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1496da0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c1496da0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c1496da0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c1496da0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de57606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bde57606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de57606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bde57606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bde57606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bde57606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bde57606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bde57606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de57606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de57606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de57606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bde57606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c1496da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c1496da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c1496da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c1496da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Earth Scavenger Hunt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Gavin McRoy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Caldera 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2365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Crater lake located in Crater Lake National Park in Oregon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201" y="258775"/>
            <a:ext cx="4754001" cy="33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Alpine Glacier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1297500" y="1567550"/>
            <a:ext cx="3391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Gorner Glacier in </a:t>
            </a:r>
            <a:r>
              <a:rPr lang="en"/>
              <a:t>Valais, Switzerland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Glacier extends about 7 miles and is around one mile in width 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772" y="932463"/>
            <a:ext cx="3751201" cy="32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Continental Glacier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1297500" y="1567550"/>
            <a:ext cx="3579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Antarctic</a:t>
            </a:r>
            <a:r>
              <a:rPr lang="en"/>
              <a:t> </a:t>
            </a:r>
            <a:r>
              <a:rPr lang="en"/>
              <a:t>Continent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Antarctica</a:t>
            </a:r>
            <a:r>
              <a:rPr lang="en"/>
              <a:t> is over 90% ice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000" y="1602488"/>
            <a:ext cx="2675399" cy="28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Meandering River</a:t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Nowitna River in Alaska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River Extends over 250 miles</a:t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776" y="623388"/>
            <a:ext cx="3678626" cy="389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Coral Reef</a:t>
            </a:r>
            <a:endParaRPr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Aharen Beach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Tokashiki, Okinawa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922" y="107923"/>
            <a:ext cx="5096128" cy="246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921" y="2446150"/>
            <a:ext cx="2140849" cy="203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</a:t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297500" y="1567550"/>
            <a:ext cx="3009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Mississippi river delta connecting To the gulf of mexico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of the green splotches on the side of the delta are caused by a </a:t>
            </a:r>
            <a:r>
              <a:rPr lang="en"/>
              <a:t>process</a:t>
            </a:r>
            <a:r>
              <a:rPr lang="en"/>
              <a:t> known as </a:t>
            </a:r>
            <a:r>
              <a:rPr lang="en"/>
              <a:t>eutrophication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852" y="978550"/>
            <a:ext cx="3714524" cy="31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 Dunes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1297500" y="1567550"/>
            <a:ext cx="3710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Walvis Bay, Namibia, Largest Sand dune in Namibia and a hosting location for many sports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275" y="1814650"/>
            <a:ext cx="2501201" cy="25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Continental</a:t>
            </a:r>
            <a:r>
              <a:rPr lang="en"/>
              <a:t> Volcanic Arc and Trench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3264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Peru Chile trench from Nazca plate subduction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Highlighted box is the volcanic arc and it continues all the way </a:t>
            </a:r>
            <a:r>
              <a:rPr lang="en"/>
              <a:t>on the</a:t>
            </a:r>
            <a:r>
              <a:rPr lang="en"/>
              <a:t> left. Any dark green </a:t>
            </a:r>
            <a:r>
              <a:rPr lang="en"/>
              <a:t>discoloration</a:t>
            </a:r>
            <a:r>
              <a:rPr lang="en"/>
              <a:t> is a volcano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846" y="972475"/>
            <a:ext cx="4177384" cy="31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Island Volcanic Arc and Trench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1802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Island Arc near the tropic of cancer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trench is a subduction with the pacific plate subducting under the  </a:t>
            </a:r>
            <a:r>
              <a:rPr lang="en"/>
              <a:t>philippine</a:t>
            </a:r>
            <a:r>
              <a:rPr lang="en"/>
              <a:t> plate 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949" y="1307847"/>
            <a:ext cx="5870878" cy="2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 Ocean Ridge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3534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Mid A</a:t>
            </a:r>
            <a:r>
              <a:rPr lang="en"/>
              <a:t>tlantic</a:t>
            </a:r>
            <a:r>
              <a:rPr lang="en"/>
              <a:t> Ridge in between Africa and South America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200" y="207788"/>
            <a:ext cx="2677151" cy="472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 Fault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Fault located in the Mid A</a:t>
            </a:r>
            <a:r>
              <a:rPr lang="en"/>
              <a:t>tlantic</a:t>
            </a:r>
            <a:r>
              <a:rPr lang="en"/>
              <a:t> Ridge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are multiple but main fault is the arrow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050" y="355025"/>
            <a:ext cx="2520525" cy="4268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17"/>
          <p:cNvCxnSpPr/>
          <p:nvPr/>
        </p:nvCxnSpPr>
        <p:spPr>
          <a:xfrm flipH="1" rot="10800000">
            <a:off x="5637075" y="1740375"/>
            <a:ext cx="580200" cy="3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Hotspot Volcano Chain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3049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Hawaii islands, one of the biggest hot </a:t>
            </a:r>
            <a:r>
              <a:rPr lang="en"/>
              <a:t>spot</a:t>
            </a:r>
            <a:r>
              <a:rPr lang="en"/>
              <a:t> chains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Independent</a:t>
            </a:r>
            <a:r>
              <a:rPr lang="en"/>
              <a:t> of </a:t>
            </a:r>
            <a:r>
              <a:rPr lang="en"/>
              <a:t>tectonic</a:t>
            </a:r>
            <a:r>
              <a:rPr lang="en"/>
              <a:t> activity 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998" y="1003000"/>
            <a:ext cx="4718325" cy="330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Continent Continent Collision Zone 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Nazca plate subduction on coast of South America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Brown is the continental crunching and deformation </a:t>
            </a:r>
            <a:r>
              <a:rPr lang="en"/>
              <a:t>occurring</a:t>
            </a:r>
            <a:r>
              <a:rPr lang="en"/>
              <a:t> from subduction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322" y="916413"/>
            <a:ext cx="4203025" cy="33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Stratovolcano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1297500" y="1567550"/>
            <a:ext cx="269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Mount Fuji located in</a:t>
            </a:r>
            <a:r>
              <a:rPr lang="en" sz="10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Chūbu</a:t>
            </a:r>
            <a:r>
              <a:rPr lang="en">
                <a:solidFill>
                  <a:srgbClr val="222222"/>
                </a:solidFill>
              </a:rPr>
              <a:t> </a:t>
            </a:r>
            <a:r>
              <a:rPr lang="en"/>
              <a:t>region, Honshu, Japan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Last </a:t>
            </a:r>
            <a:r>
              <a:rPr lang="en"/>
              <a:t>Eruption</a:t>
            </a:r>
            <a:r>
              <a:rPr lang="en"/>
              <a:t> was December 16th 1707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-80516" l="-91366" r="-1349" t="-12198"/>
          <a:stretch/>
        </p:blipFill>
        <p:spPr>
          <a:xfrm>
            <a:off x="405068" y="124025"/>
            <a:ext cx="770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Cinder Cone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297500" y="1567550"/>
            <a:ext cx="338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Parícutin </a:t>
            </a:r>
            <a:r>
              <a:rPr lang="en"/>
              <a:t>Volcano located in </a:t>
            </a:r>
            <a:r>
              <a:rPr lang="en"/>
              <a:t>Michoacán Mexico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Erupted</a:t>
            </a:r>
            <a:r>
              <a:rPr lang="en"/>
              <a:t> suddenly from the ground in a farmers corn field 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79" y="1697700"/>
            <a:ext cx="3611751" cy="26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